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304" r:id="rId15"/>
    <p:sldId id="737" r:id="rId16"/>
    <p:sldId id="326" r:id="rId17"/>
    <p:sldId id="324" r:id="rId18"/>
    <p:sldId id="747" r:id="rId19"/>
    <p:sldId id="767" r:id="rId20"/>
    <p:sldId id="768" r:id="rId21"/>
    <p:sldId id="769" r:id="rId22"/>
    <p:sldId id="770" r:id="rId23"/>
    <p:sldId id="744" r:id="rId24"/>
    <p:sldId id="286" r:id="rId25"/>
    <p:sldId id="303" r:id="rId26"/>
    <p:sldId id="332" r:id="rId27"/>
    <p:sldId id="285" r:id="rId28"/>
    <p:sldId id="305" r:id="rId29"/>
    <p:sldId id="323" r:id="rId30"/>
    <p:sldId id="748" r:id="rId31"/>
    <p:sldId id="722" r:id="rId32"/>
    <p:sldId id="749" r:id="rId33"/>
    <p:sldId id="750" r:id="rId34"/>
    <p:sldId id="751" r:id="rId35"/>
    <p:sldId id="752" r:id="rId36"/>
    <p:sldId id="753" r:id="rId37"/>
    <p:sldId id="745" r:id="rId38"/>
    <p:sldId id="754" r:id="rId39"/>
    <p:sldId id="755" r:id="rId40"/>
    <p:sldId id="756" r:id="rId41"/>
    <p:sldId id="757" r:id="rId42"/>
    <p:sldId id="758" r:id="rId43"/>
    <p:sldId id="759" r:id="rId44"/>
    <p:sldId id="278" r:id="rId45"/>
    <p:sldId id="760" r:id="rId46"/>
    <p:sldId id="306" r:id="rId47"/>
    <p:sldId id="307" r:id="rId48"/>
    <p:sldId id="289" r:id="rId49"/>
    <p:sldId id="287" r:id="rId50"/>
    <p:sldId id="311" r:id="rId51"/>
    <p:sldId id="291" r:id="rId52"/>
    <p:sldId id="293" r:id="rId53"/>
    <p:sldId id="308" r:id="rId54"/>
    <p:sldId id="295" r:id="rId55"/>
    <p:sldId id="296" r:id="rId56"/>
    <p:sldId id="288" r:id="rId57"/>
    <p:sldId id="312" r:id="rId58"/>
    <p:sldId id="292" r:id="rId59"/>
    <p:sldId id="298" r:id="rId60"/>
    <p:sldId id="309" r:id="rId61"/>
    <p:sldId id="299" r:id="rId62"/>
    <p:sldId id="300" r:id="rId63"/>
    <p:sldId id="301" r:id="rId64"/>
    <p:sldId id="314" r:id="rId65"/>
    <p:sldId id="310" r:id="rId66"/>
    <p:sldId id="313" r:id="rId67"/>
    <p:sldId id="316" r:id="rId68"/>
    <p:sldId id="315" r:id="rId69"/>
    <p:sldId id="257" r:id="rId70"/>
    <p:sldId id="317" r:id="rId71"/>
    <p:sldId id="318" r:id="rId72"/>
    <p:sldId id="319" r:id="rId73"/>
    <p:sldId id="320" r:id="rId74"/>
    <p:sldId id="268" r:id="rId75"/>
    <p:sldId id="269" r:id="rId76"/>
    <p:sldId id="70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7"/>
    <p:restoredTop sz="95659"/>
  </p:normalViewPr>
  <p:slideViewPr>
    <p:cSldViewPr snapToGrid="0" snapToObjects="1">
      <p:cViewPr varScale="1">
        <p:scale>
          <a:sx n="127" d="100"/>
          <a:sy n="12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67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3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6" y="1505723"/>
            <a:ext cx="8074687" cy="4351338"/>
          </a:xfrm>
        </p:spPr>
        <p:txBody>
          <a:bodyPr/>
          <a:lstStyle/>
          <a:p>
            <a:r>
              <a:rPr lang="en-US" sz="2000" dirty="0"/>
              <a:t>Lookback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C93C3E0-670A-FD49-B6BE-360EA50D0B88}"/>
              </a:ext>
            </a:extLst>
          </p:cNvPr>
          <p:cNvGrpSpPr/>
          <p:nvPr/>
        </p:nvGrpSpPr>
        <p:grpSpPr>
          <a:xfrm>
            <a:off x="8707789" y="1534924"/>
            <a:ext cx="2453069" cy="1328182"/>
            <a:chOff x="8707789" y="1534924"/>
            <a:chExt cx="2453069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775260" y="228367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0111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B10DA-2EB5-4B43-9EA4-32566B40597C}"/>
                </a:ext>
              </a:extLst>
            </p:cNvPr>
            <p:cNvSpPr txBox="1"/>
            <p:nvPr/>
          </p:nvSpPr>
          <p:spPr>
            <a:xfrm>
              <a:off x="8707789" y="2183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828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2CAC71E-0964-7A4F-8D03-8049F15B74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655256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4047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DB2230-66DB-A34F-90D3-D35F4E5DBCCD}"/>
                </a:ext>
              </a:extLst>
            </p:cNvPr>
            <p:cNvSpPr txBox="1"/>
            <p:nvPr/>
          </p:nvSpPr>
          <p:spPr>
            <a:xfrm>
              <a:off x="10610146" y="154155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045" y="1395931"/>
                <a:ext cx="6873555" cy="4167005"/>
              </a:xfrm>
            </p:spPr>
            <p:txBody>
              <a:bodyPr/>
              <a:lstStyle/>
              <a:p>
                <a:r>
                  <a:rPr lang="en-US" sz="2000" dirty="0"/>
                  <a:t>Resonance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𝐿𝐶</m:t>
                            </m:r>
                          </m:e>
                        </m:rad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045" y="1395931"/>
                <a:ext cx="6873555" cy="4167005"/>
              </a:xfrm>
              <a:blipFill>
                <a:blip r:embed="rId2"/>
                <a:stretch>
                  <a:fillRect l="-73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EB5BC81F-E966-6748-9318-2E670F1424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085" y="3736788"/>
            <a:ext cx="182247" cy="201072"/>
            <a:chOff x="1344" y="2064"/>
            <a:chExt cx="192" cy="192"/>
          </a:xfrm>
        </p:grpSpPr>
        <p:sp>
          <p:nvSpPr>
            <p:cNvPr id="80" name="Oval 14">
              <a:extLst>
                <a:ext uri="{FF2B5EF4-FFF2-40B4-BE49-F238E27FC236}">
                  <a16:creationId xmlns:a16="http://schemas.microsoft.com/office/drawing/2014/main" id="{3E70DB20-092C-494B-86F0-95A71F2698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112"/>
              <a:ext cx="96" cy="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D24ED8F1-2C65-EF43-9082-252E4E6F3D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06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52604-BD51-CC4B-A3A7-10FA87EE3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5221" y="4733300"/>
            <a:ext cx="182247" cy="201072"/>
            <a:chOff x="1344" y="2064"/>
            <a:chExt cx="192" cy="19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6E3AEBA-6F39-184C-ACE0-B888AC2D13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112"/>
              <a:ext cx="96" cy="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7C99759-5464-964C-998C-3CAB2DF316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06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034CD7-FD7A-1E4B-9F5C-7D0D795AEF15}"/>
              </a:ext>
            </a:extLst>
          </p:cNvPr>
          <p:cNvSpPr txBox="1"/>
          <p:nvPr/>
        </p:nvSpPr>
        <p:spPr>
          <a:xfrm>
            <a:off x="278764" y="4000319"/>
            <a:ext cx="432586" cy="40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endParaRPr lang="en-US" sz="1400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18C5C-53F3-1548-ADA0-C138DF04D279}"/>
              </a:ext>
            </a:extLst>
          </p:cNvPr>
          <p:cNvSpPr txBox="1"/>
          <p:nvPr/>
        </p:nvSpPr>
        <p:spPr>
          <a:xfrm>
            <a:off x="764525" y="3589574"/>
            <a:ext cx="432586" cy="40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2</a:t>
            </a:r>
          </a:p>
        </p:txBody>
      </p:sp>
      <p:grpSp>
        <p:nvGrpSpPr>
          <p:cNvPr id="15" name="Group 338">
            <a:extLst>
              <a:ext uri="{FF2B5EF4-FFF2-40B4-BE49-F238E27FC236}">
                <a16:creationId xmlns:a16="http://schemas.microsoft.com/office/drawing/2014/main" id="{8E46BF40-FC8F-BE43-8DB9-1B7879ADDD0B}"/>
              </a:ext>
            </a:extLst>
          </p:cNvPr>
          <p:cNvGrpSpPr>
            <a:grpSpLocks/>
          </p:cNvGrpSpPr>
          <p:nvPr/>
        </p:nvGrpSpPr>
        <p:grpSpPr bwMode="auto">
          <a:xfrm>
            <a:off x="603725" y="3794848"/>
            <a:ext cx="210985" cy="723662"/>
            <a:chOff x="3398" y="1757"/>
            <a:chExt cx="128" cy="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632DD8C-F2EB-C742-BEF2-C8801A526A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8" y="1757"/>
              <a:ext cx="128" cy="528"/>
              <a:chOff x="451" y="2160"/>
              <a:chExt cx="298" cy="1233"/>
            </a:xfrm>
          </p:grpSpPr>
          <p:grpSp>
            <p:nvGrpSpPr>
              <p:cNvPr id="57" name="Group 55">
                <a:extLst>
                  <a:ext uri="{FF2B5EF4-FFF2-40B4-BE49-F238E27FC236}">
                    <a16:creationId xmlns:a16="http://schemas.microsoft.com/office/drawing/2014/main" id="{DC537D0A-F007-5041-B4DF-3745EB7A3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" y="2621"/>
                <a:ext cx="230" cy="115"/>
                <a:chOff x="576" y="2218"/>
                <a:chExt cx="230" cy="230"/>
              </a:xfrm>
            </p:grpSpPr>
            <p:sp>
              <p:nvSpPr>
                <p:cNvPr id="76" name="Freeform 56">
                  <a:extLst>
                    <a:ext uri="{FF2B5EF4-FFF2-40B4-BE49-F238E27FC236}">
                      <a16:creationId xmlns:a16="http://schemas.microsoft.com/office/drawing/2014/main" id="{35551626-0746-4E46-ACAF-410166FE45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2218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Freeform 57">
                  <a:extLst>
                    <a:ext uri="{FF2B5EF4-FFF2-40B4-BE49-F238E27FC236}">
                      <a16:creationId xmlns:a16="http://schemas.microsoft.com/office/drawing/2014/main" id="{956B06B1-C2E7-EB42-A79C-531CEFF33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6" y="2333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58">
                <a:extLst>
                  <a:ext uri="{FF2B5EF4-FFF2-40B4-BE49-F238E27FC236}">
                    <a16:creationId xmlns:a16="http://schemas.microsoft.com/office/drawing/2014/main" id="{1048D86D-8511-824C-90A3-929F751765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" y="2448"/>
                <a:ext cx="230" cy="115"/>
                <a:chOff x="576" y="2218"/>
                <a:chExt cx="230" cy="230"/>
              </a:xfrm>
            </p:grpSpPr>
            <p:sp>
              <p:nvSpPr>
                <p:cNvPr id="74" name="Freeform 59">
                  <a:extLst>
                    <a:ext uri="{FF2B5EF4-FFF2-40B4-BE49-F238E27FC236}">
                      <a16:creationId xmlns:a16="http://schemas.microsoft.com/office/drawing/2014/main" id="{0554DBA5-D17B-5B4E-AFAD-66DC29307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2218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Freeform 60">
                  <a:extLst>
                    <a:ext uri="{FF2B5EF4-FFF2-40B4-BE49-F238E27FC236}">
                      <a16:creationId xmlns:a16="http://schemas.microsoft.com/office/drawing/2014/main" id="{9182AE2B-E5BE-6045-8CC9-A883A51CC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6" y="2333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9" name="Freeform 61">
                <a:extLst>
                  <a:ext uri="{FF2B5EF4-FFF2-40B4-BE49-F238E27FC236}">
                    <a16:creationId xmlns:a16="http://schemas.microsoft.com/office/drawing/2014/main" id="{0830FA22-5C74-0842-9802-6A479A38A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" y="2506"/>
                <a:ext cx="68" cy="172"/>
              </a:xfrm>
              <a:custGeom>
                <a:avLst/>
                <a:gdLst>
                  <a:gd name="T0" fmla="*/ 0 w 68"/>
                  <a:gd name="T1" fmla="*/ 172 h 172"/>
                  <a:gd name="T2" fmla="*/ 58 w 68"/>
                  <a:gd name="T3" fmla="*/ 115 h 172"/>
                  <a:gd name="T4" fmla="*/ 58 w 68"/>
                  <a:gd name="T5" fmla="*/ 57 h 172"/>
                  <a:gd name="T6" fmla="*/ 0 w 68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172"/>
                  <a:gd name="T14" fmla="*/ 68 w 68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172">
                    <a:moveTo>
                      <a:pt x="0" y="172"/>
                    </a:moveTo>
                    <a:cubicBezTo>
                      <a:pt x="24" y="153"/>
                      <a:pt x="48" y="134"/>
                      <a:pt x="58" y="115"/>
                    </a:cubicBezTo>
                    <a:cubicBezTo>
                      <a:pt x="68" y="96"/>
                      <a:pt x="68" y="76"/>
                      <a:pt x="58" y="57"/>
                    </a:cubicBezTo>
                    <a:cubicBezTo>
                      <a:pt x="48" y="38"/>
                      <a:pt x="24" y="19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62">
                <a:extLst>
                  <a:ext uri="{FF2B5EF4-FFF2-40B4-BE49-F238E27FC236}">
                    <a16:creationId xmlns:a16="http://schemas.microsoft.com/office/drawing/2014/main" id="{A3CA96B8-D6DC-534C-AD66-37AC83549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" y="2678"/>
                <a:ext cx="68" cy="172"/>
              </a:xfrm>
              <a:custGeom>
                <a:avLst/>
                <a:gdLst>
                  <a:gd name="T0" fmla="*/ 0 w 68"/>
                  <a:gd name="T1" fmla="*/ 172 h 172"/>
                  <a:gd name="T2" fmla="*/ 58 w 68"/>
                  <a:gd name="T3" fmla="*/ 115 h 172"/>
                  <a:gd name="T4" fmla="*/ 58 w 68"/>
                  <a:gd name="T5" fmla="*/ 57 h 172"/>
                  <a:gd name="T6" fmla="*/ 0 w 68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172"/>
                  <a:gd name="T14" fmla="*/ 68 w 68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172">
                    <a:moveTo>
                      <a:pt x="0" y="172"/>
                    </a:moveTo>
                    <a:cubicBezTo>
                      <a:pt x="24" y="153"/>
                      <a:pt x="48" y="134"/>
                      <a:pt x="58" y="115"/>
                    </a:cubicBezTo>
                    <a:cubicBezTo>
                      <a:pt x="68" y="96"/>
                      <a:pt x="68" y="76"/>
                      <a:pt x="58" y="57"/>
                    </a:cubicBezTo>
                    <a:cubicBezTo>
                      <a:pt x="48" y="38"/>
                      <a:pt x="24" y="19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" name="Group 63">
                <a:extLst>
                  <a:ext uri="{FF2B5EF4-FFF2-40B4-BE49-F238E27FC236}">
                    <a16:creationId xmlns:a16="http://schemas.microsoft.com/office/drawing/2014/main" id="{33D103C7-52E0-BF41-88A2-68189275EB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" y="2794"/>
                <a:ext cx="230" cy="115"/>
                <a:chOff x="576" y="2218"/>
                <a:chExt cx="230" cy="230"/>
              </a:xfrm>
            </p:grpSpPr>
            <p:sp>
              <p:nvSpPr>
                <p:cNvPr id="72" name="Freeform 64">
                  <a:extLst>
                    <a:ext uri="{FF2B5EF4-FFF2-40B4-BE49-F238E27FC236}">
                      <a16:creationId xmlns:a16="http://schemas.microsoft.com/office/drawing/2014/main" id="{45185199-217B-E947-B2A1-51E00A8F4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2218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BB0917AB-699C-0F4E-8442-2ABD9F85C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6" y="2333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66">
                <a:extLst>
                  <a:ext uri="{FF2B5EF4-FFF2-40B4-BE49-F238E27FC236}">
                    <a16:creationId xmlns:a16="http://schemas.microsoft.com/office/drawing/2014/main" id="{46FD3C9C-A9EC-F545-9930-59550D9012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" y="2967"/>
                <a:ext cx="230" cy="115"/>
                <a:chOff x="576" y="2218"/>
                <a:chExt cx="230" cy="230"/>
              </a:xfrm>
            </p:grpSpPr>
            <p:sp>
              <p:nvSpPr>
                <p:cNvPr id="70" name="Freeform 67">
                  <a:extLst>
                    <a:ext uri="{FF2B5EF4-FFF2-40B4-BE49-F238E27FC236}">
                      <a16:creationId xmlns:a16="http://schemas.microsoft.com/office/drawing/2014/main" id="{B1115C70-4632-1345-89AE-AD898C1FE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2218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68">
                  <a:extLst>
                    <a:ext uri="{FF2B5EF4-FFF2-40B4-BE49-F238E27FC236}">
                      <a16:creationId xmlns:a16="http://schemas.microsoft.com/office/drawing/2014/main" id="{82F490AC-F253-5D4F-A492-D235713A13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6" y="2333"/>
                  <a:ext cx="230" cy="115"/>
                </a:xfrm>
                <a:custGeom>
                  <a:avLst/>
                  <a:gdLst>
                    <a:gd name="T0" fmla="*/ 0 w 230"/>
                    <a:gd name="T1" fmla="*/ 115 h 115"/>
                    <a:gd name="T2" fmla="*/ 115 w 230"/>
                    <a:gd name="T3" fmla="*/ 0 h 115"/>
                    <a:gd name="T4" fmla="*/ 230 w 230"/>
                    <a:gd name="T5" fmla="*/ 115 h 115"/>
                    <a:gd name="T6" fmla="*/ 0 60000 65536"/>
                    <a:gd name="T7" fmla="*/ 0 60000 65536"/>
                    <a:gd name="T8" fmla="*/ 0 60000 65536"/>
                    <a:gd name="T9" fmla="*/ 0 w 230"/>
                    <a:gd name="T10" fmla="*/ 0 h 115"/>
                    <a:gd name="T11" fmla="*/ 230 w 230"/>
                    <a:gd name="T12" fmla="*/ 115 h 11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0" h="115">
                      <a:moveTo>
                        <a:pt x="0" y="115"/>
                      </a:moveTo>
                      <a:cubicBezTo>
                        <a:pt x="38" y="57"/>
                        <a:pt x="77" y="0"/>
                        <a:pt x="115" y="0"/>
                      </a:cubicBezTo>
                      <a:cubicBezTo>
                        <a:pt x="153" y="0"/>
                        <a:pt x="191" y="57"/>
                        <a:pt x="230" y="11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3" name="Freeform 69">
                <a:extLst>
                  <a:ext uri="{FF2B5EF4-FFF2-40B4-BE49-F238E27FC236}">
                    <a16:creationId xmlns:a16="http://schemas.microsoft.com/office/drawing/2014/main" id="{C910D537-F658-B641-BDFC-E2DE7A8A7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" y="2851"/>
                <a:ext cx="68" cy="172"/>
              </a:xfrm>
              <a:custGeom>
                <a:avLst/>
                <a:gdLst>
                  <a:gd name="T0" fmla="*/ 0 w 68"/>
                  <a:gd name="T1" fmla="*/ 172 h 172"/>
                  <a:gd name="T2" fmla="*/ 58 w 68"/>
                  <a:gd name="T3" fmla="*/ 115 h 172"/>
                  <a:gd name="T4" fmla="*/ 58 w 68"/>
                  <a:gd name="T5" fmla="*/ 57 h 172"/>
                  <a:gd name="T6" fmla="*/ 0 w 68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172"/>
                  <a:gd name="T14" fmla="*/ 68 w 68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172">
                    <a:moveTo>
                      <a:pt x="0" y="172"/>
                    </a:moveTo>
                    <a:cubicBezTo>
                      <a:pt x="24" y="153"/>
                      <a:pt x="48" y="134"/>
                      <a:pt x="58" y="115"/>
                    </a:cubicBezTo>
                    <a:cubicBezTo>
                      <a:pt x="68" y="96"/>
                      <a:pt x="68" y="76"/>
                      <a:pt x="58" y="57"/>
                    </a:cubicBezTo>
                    <a:cubicBezTo>
                      <a:pt x="48" y="38"/>
                      <a:pt x="24" y="19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4" name="Group 70">
                <a:extLst>
                  <a:ext uri="{FF2B5EF4-FFF2-40B4-BE49-F238E27FC236}">
                    <a16:creationId xmlns:a16="http://schemas.microsoft.com/office/drawing/2014/main" id="{991B9409-4134-8947-97E9-D1E70E68CA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6" y="2160"/>
                <a:ext cx="135" cy="345"/>
                <a:chOff x="576" y="2160"/>
                <a:chExt cx="135" cy="345"/>
              </a:xfrm>
            </p:grpSpPr>
            <p:sp>
              <p:nvSpPr>
                <p:cNvPr id="68" name="Freeform 71">
                  <a:extLst>
                    <a:ext uri="{FF2B5EF4-FFF2-40B4-BE49-F238E27FC236}">
                      <a16:creationId xmlns:a16="http://schemas.microsoft.com/office/drawing/2014/main" id="{5EB0A080-7DFC-2645-A815-4B7F3F6BD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2333"/>
                  <a:ext cx="132" cy="172"/>
                </a:xfrm>
                <a:custGeom>
                  <a:avLst/>
                  <a:gdLst>
                    <a:gd name="T0" fmla="*/ 0 w 132"/>
                    <a:gd name="T1" fmla="*/ 0 h 172"/>
                    <a:gd name="T2" fmla="*/ 115 w 132"/>
                    <a:gd name="T3" fmla="*/ 57 h 172"/>
                    <a:gd name="T4" fmla="*/ 99 w 132"/>
                    <a:gd name="T5" fmla="*/ 172 h 172"/>
                    <a:gd name="T6" fmla="*/ 0 60000 65536"/>
                    <a:gd name="T7" fmla="*/ 0 60000 65536"/>
                    <a:gd name="T8" fmla="*/ 0 60000 65536"/>
                    <a:gd name="T9" fmla="*/ 0 w 132"/>
                    <a:gd name="T10" fmla="*/ 0 h 172"/>
                    <a:gd name="T11" fmla="*/ 132 w 132"/>
                    <a:gd name="T12" fmla="*/ 172 h 1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2" h="172">
                      <a:moveTo>
                        <a:pt x="0" y="0"/>
                      </a:moveTo>
                      <a:cubicBezTo>
                        <a:pt x="49" y="14"/>
                        <a:pt x="98" y="28"/>
                        <a:pt x="115" y="57"/>
                      </a:cubicBezTo>
                      <a:cubicBezTo>
                        <a:pt x="132" y="86"/>
                        <a:pt x="115" y="129"/>
                        <a:pt x="99" y="172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72">
                  <a:extLst>
                    <a:ext uri="{FF2B5EF4-FFF2-40B4-BE49-F238E27FC236}">
                      <a16:creationId xmlns:a16="http://schemas.microsoft.com/office/drawing/2014/main" id="{9059B127-2BD8-FE47-8048-6100EBFD00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6" y="2160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73">
                <a:extLst>
                  <a:ext uri="{FF2B5EF4-FFF2-40B4-BE49-F238E27FC236}">
                    <a16:creationId xmlns:a16="http://schemas.microsoft.com/office/drawing/2014/main" id="{05EECCDD-5BA5-9948-A23C-CF9305DC0F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76" y="3024"/>
                <a:ext cx="135" cy="369"/>
                <a:chOff x="576" y="2136"/>
                <a:chExt cx="135" cy="369"/>
              </a:xfrm>
            </p:grpSpPr>
            <p:sp>
              <p:nvSpPr>
                <p:cNvPr id="66" name="Freeform 74">
                  <a:extLst>
                    <a:ext uri="{FF2B5EF4-FFF2-40B4-BE49-F238E27FC236}">
                      <a16:creationId xmlns:a16="http://schemas.microsoft.com/office/drawing/2014/main" id="{59899A6F-D6B1-4F4B-9A39-6B7F22BAA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2333"/>
                  <a:ext cx="132" cy="172"/>
                </a:xfrm>
                <a:custGeom>
                  <a:avLst/>
                  <a:gdLst>
                    <a:gd name="T0" fmla="*/ 0 w 132"/>
                    <a:gd name="T1" fmla="*/ 0 h 172"/>
                    <a:gd name="T2" fmla="*/ 115 w 132"/>
                    <a:gd name="T3" fmla="*/ 57 h 172"/>
                    <a:gd name="T4" fmla="*/ 99 w 132"/>
                    <a:gd name="T5" fmla="*/ 172 h 172"/>
                    <a:gd name="T6" fmla="*/ 0 60000 65536"/>
                    <a:gd name="T7" fmla="*/ 0 60000 65536"/>
                    <a:gd name="T8" fmla="*/ 0 60000 65536"/>
                    <a:gd name="T9" fmla="*/ 0 w 132"/>
                    <a:gd name="T10" fmla="*/ 0 h 172"/>
                    <a:gd name="T11" fmla="*/ 132 w 132"/>
                    <a:gd name="T12" fmla="*/ 172 h 1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2" h="172">
                      <a:moveTo>
                        <a:pt x="0" y="0"/>
                      </a:moveTo>
                      <a:cubicBezTo>
                        <a:pt x="49" y="14"/>
                        <a:pt x="98" y="28"/>
                        <a:pt x="115" y="57"/>
                      </a:cubicBezTo>
                      <a:cubicBezTo>
                        <a:pt x="132" y="86"/>
                        <a:pt x="115" y="129"/>
                        <a:pt x="99" y="172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75">
                  <a:extLst>
                    <a:ext uri="{FF2B5EF4-FFF2-40B4-BE49-F238E27FC236}">
                      <a16:creationId xmlns:a16="http://schemas.microsoft.com/office/drawing/2014/main" id="{A981F140-B06D-9A43-A0F7-C095F2F526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6" y="2136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6" name="Freeform 337">
              <a:extLst>
                <a:ext uri="{FF2B5EF4-FFF2-40B4-BE49-F238E27FC236}">
                  <a16:creationId xmlns:a16="http://schemas.microsoft.com/office/drawing/2014/main" id="{725E2856-134F-754A-9ECD-C4CE9C5D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" y="1757"/>
              <a:ext cx="116" cy="518"/>
            </a:xfrm>
            <a:custGeom>
              <a:avLst/>
              <a:gdLst>
                <a:gd name="T0" fmla="*/ 58 w 116"/>
                <a:gd name="T1" fmla="*/ 0 h 518"/>
                <a:gd name="T2" fmla="*/ 0 w 116"/>
                <a:gd name="T3" fmla="*/ 230 h 518"/>
                <a:gd name="T4" fmla="*/ 58 w 116"/>
                <a:gd name="T5" fmla="*/ 518 h 518"/>
                <a:gd name="T6" fmla="*/ 116 w 116"/>
                <a:gd name="T7" fmla="*/ 230 h 518"/>
                <a:gd name="T8" fmla="*/ 58 w 11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518"/>
                <a:gd name="T17" fmla="*/ 116 w 116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518">
                  <a:moveTo>
                    <a:pt x="58" y="0"/>
                  </a:moveTo>
                  <a:lnTo>
                    <a:pt x="0" y="230"/>
                  </a:lnTo>
                  <a:lnTo>
                    <a:pt x="58" y="518"/>
                  </a:lnTo>
                  <a:lnTo>
                    <a:pt x="116" y="230"/>
                  </a:lnTo>
                  <a:lnTo>
                    <a:pt x="58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A89982AC-72F1-0040-B8E0-8217DAAD9901}"/>
              </a:ext>
            </a:extLst>
          </p:cNvPr>
          <p:cNvSpPr>
            <a:spLocks noChangeAspect="1"/>
          </p:cNvSpPr>
          <p:nvPr/>
        </p:nvSpPr>
        <p:spPr bwMode="auto">
          <a:xfrm>
            <a:off x="608022" y="3110876"/>
            <a:ext cx="133621" cy="737116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236A0-9EE3-F740-93B7-F72DBD153855}"/>
              </a:ext>
            </a:extLst>
          </p:cNvPr>
          <p:cNvSpPr txBox="1"/>
          <p:nvPr/>
        </p:nvSpPr>
        <p:spPr>
          <a:xfrm>
            <a:off x="241782" y="3235750"/>
            <a:ext cx="432586" cy="40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endParaRPr lang="en-US" sz="1400" baseline="-25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5EAB1C-4E32-1F43-B11D-6B12E5F042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211" y="2979992"/>
            <a:ext cx="182247" cy="201072"/>
            <a:chOff x="1344" y="2064"/>
            <a:chExt cx="192" cy="19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5E096F-0D23-A643-A5F6-C30F3CBBE9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112"/>
              <a:ext cx="96" cy="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1F7C017-4AF9-534E-84B1-ED6E01F270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06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D1BDE-E231-7746-A6F9-C210EBB5C504}"/>
              </a:ext>
            </a:extLst>
          </p:cNvPr>
          <p:cNvCxnSpPr>
            <a:cxnSpLocks/>
          </p:cNvCxnSpPr>
          <p:nvPr/>
        </p:nvCxnSpPr>
        <p:spPr>
          <a:xfrm>
            <a:off x="703996" y="4416974"/>
            <a:ext cx="0" cy="3982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210">
            <a:extLst>
              <a:ext uri="{FF2B5EF4-FFF2-40B4-BE49-F238E27FC236}">
                <a16:creationId xmlns:a16="http://schemas.microsoft.com/office/drawing/2014/main" id="{333B404A-5D10-F44F-8543-74BAD955201D}"/>
              </a:ext>
            </a:extLst>
          </p:cNvPr>
          <p:cNvGrpSpPr>
            <a:grpSpLocks/>
          </p:cNvGrpSpPr>
          <p:nvPr/>
        </p:nvGrpSpPr>
        <p:grpSpPr bwMode="auto">
          <a:xfrm>
            <a:off x="536036" y="2291091"/>
            <a:ext cx="304800" cy="762000"/>
            <a:chOff x="3216" y="1728"/>
            <a:chExt cx="192" cy="480"/>
          </a:xfrm>
        </p:grpSpPr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3BDFD2A0-A50F-8445-BCC7-0963EDBD44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9">
              <a:extLst>
                <a:ext uri="{FF2B5EF4-FFF2-40B4-BE49-F238E27FC236}">
                  <a16:creationId xmlns:a16="http://schemas.microsoft.com/office/drawing/2014/main" id="{31D9B37E-8048-B549-921F-06AB6E5216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10">
              <a:extLst>
                <a:ext uri="{FF2B5EF4-FFF2-40B4-BE49-F238E27FC236}">
                  <a16:creationId xmlns:a16="http://schemas.microsoft.com/office/drawing/2014/main" id="{1538D52E-624B-6C49-9493-9919763AEE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1">
              <a:extLst>
                <a:ext uri="{FF2B5EF4-FFF2-40B4-BE49-F238E27FC236}">
                  <a16:creationId xmlns:a16="http://schemas.microsoft.com/office/drawing/2014/main" id="{A1958767-A774-D04A-A5E7-7D650832DB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55AB8ED-27AD-4145-AEB4-3A11DDA25B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805" y="2212841"/>
            <a:ext cx="182247" cy="201072"/>
            <a:chOff x="1344" y="2064"/>
            <a:chExt cx="192" cy="19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3C56931-BBE7-0C49-A1BB-3EB632D4B1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2112"/>
              <a:ext cx="96" cy="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1821572-AD75-BD4F-8097-48CB320786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4" y="206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C72CEDE-47A0-D047-9434-F8CF1ECB7259}"/>
              </a:ext>
            </a:extLst>
          </p:cNvPr>
          <p:cNvSpPr txBox="1"/>
          <p:nvPr/>
        </p:nvSpPr>
        <p:spPr>
          <a:xfrm>
            <a:off x="267574" y="2515955"/>
            <a:ext cx="43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endParaRPr lang="en-US" sz="1400" baseline="-25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8E00629-A4CA-6148-A244-8DCE1456D5C1}"/>
              </a:ext>
            </a:extLst>
          </p:cNvPr>
          <p:cNvSpPr txBox="1"/>
          <p:nvPr/>
        </p:nvSpPr>
        <p:spPr>
          <a:xfrm>
            <a:off x="760005" y="2936884"/>
            <a:ext cx="43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/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B9B091-135D-934D-9FDC-3EFCCE067E24}"/>
              </a:ext>
            </a:extLst>
          </p:cNvPr>
          <p:cNvSpPr txBox="1"/>
          <p:nvPr/>
        </p:nvSpPr>
        <p:spPr>
          <a:xfrm>
            <a:off x="546586" y="1894636"/>
            <a:ext cx="43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  <a:endParaRPr lang="en-US" sz="1400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98030C7-815F-674B-AFE0-C261A5F090B4}"/>
              </a:ext>
            </a:extLst>
          </p:cNvPr>
          <p:cNvSpPr txBox="1"/>
          <p:nvPr/>
        </p:nvSpPr>
        <p:spPr>
          <a:xfrm>
            <a:off x="572374" y="4916844"/>
            <a:ext cx="43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endParaRPr lang="en-US" sz="1400" baseline="-25000" dirty="0"/>
          </a:p>
        </p:txBody>
      </p:sp>
      <p:pic>
        <p:nvPicPr>
          <p:cNvPr id="90" name="Picture 2" descr="Resonance - Wikipedia">
            <a:extLst>
              <a:ext uri="{FF2B5EF4-FFF2-40B4-BE49-F238E27FC236}">
                <a16:creationId xmlns:a16="http://schemas.microsoft.com/office/drawing/2014/main" id="{ADE034C4-78C8-C741-B7AB-4409BCF3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9" y="2935478"/>
            <a:ext cx="4886421" cy="35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4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Voltage dividers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RC and RL circuit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Resonance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Resistors and Thevenin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Capacitors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Inductors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Diodes and snubbers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Parallel to series impedance conversion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Series resonance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Parallel resonance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Coaxial cables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Waves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Resonance and transmission lines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Harmonic Filter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IF filter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Driver transformer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IF transformer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Coaxial cables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Tuned speaker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Acoustic standing wave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Transmitter switch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sz="2000" dirty="0"/>
              <a:t>Driver amplifier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Emitter degeneration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Buffer amplifier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Power amplifier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Thermal modelling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VFO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Gain limiting</a:t>
            </a:r>
          </a:p>
          <a:p>
            <a:pPr marL="457200" indent="-457200">
              <a:buFont typeface="+mj-lt"/>
              <a:buAutoNum type="arabicPeriod" startAt="22"/>
            </a:pPr>
            <a:r>
              <a:rPr lang="en-US" sz="2000" dirty="0"/>
              <a:t>RF mixer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Product detector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Transmit mixer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Audio amplifier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AGC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Alignment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Receiver response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Intermodulation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 dirty="0"/>
              <a:t>Antennas</a:t>
            </a:r>
          </a:p>
          <a:p>
            <a:pPr marL="457200" indent="-457200">
              <a:buFont typeface="+mj-lt"/>
              <a:buAutoNum type="arabicPeriod" startAt="29"/>
            </a:pPr>
            <a:r>
              <a:rPr lang="en-US" sz="2000"/>
              <a:t>Propagation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9539" cy="4351338"/>
          </a:xfrm>
        </p:spPr>
        <p:txBody>
          <a:bodyPr/>
          <a:lstStyle/>
          <a:p>
            <a:r>
              <a:rPr lang="en-US" sz="2000" dirty="0"/>
              <a:t>Image frequencies</a:t>
            </a:r>
          </a:p>
          <a:p>
            <a:r>
              <a:rPr lang="en-US" sz="2000" dirty="0"/>
              <a:t>Superheterodyne designs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438CD-11E8-8342-B69E-40AA624B3EDD}"/>
              </a:ext>
            </a:extLst>
          </p:cNvPr>
          <p:cNvSpPr txBox="1"/>
          <p:nvPr/>
        </p:nvSpPr>
        <p:spPr>
          <a:xfrm>
            <a:off x="10873277" y="3855475"/>
            <a:ext cx="939492" cy="5389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Amp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25ACC2E-9A1A-164C-9B45-077501369869}"/>
              </a:ext>
            </a:extLst>
          </p:cNvPr>
          <p:cNvGrpSpPr/>
          <p:nvPr/>
        </p:nvGrpSpPr>
        <p:grpSpPr>
          <a:xfrm>
            <a:off x="9224903" y="1537242"/>
            <a:ext cx="2737867" cy="4288299"/>
            <a:chOff x="8905283" y="1545204"/>
            <a:chExt cx="2737867" cy="4288299"/>
          </a:xfrm>
        </p:grpSpPr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65248" y="4017992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4632" y="2706570"/>
                  <a:ext cx="1285045" cy="765904"/>
                </a:xfrm>
                <a:prstGeom prst="rect">
                  <a:avLst/>
                </a:prstGeom>
                <a:blipFill>
                  <a:blip r:embed="rId2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4" y="5062778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6842" y="4520845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9319" y="1545204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066" y="5051372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9798094" y="213093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9748819" y="208487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4177" y="3099614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34878" y="258160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474" y="3400745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41953" y="4511111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10233512" y="4840592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8905286" y="2869069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8905283" y="3376839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10703658" y="2932653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9920702" y="5494951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276579" y="869481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blipFill>
                <a:blip r:embed="rId3"/>
                <a:stretch>
                  <a:fillRect l="-1195" b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770793" y="3002300"/>
            <a:ext cx="5405571" cy="984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VCO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663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9C9B4-DD81-2D40-AA7D-C70504F13EAF}"/>
              </a:ext>
            </a:extLst>
          </p:cNvPr>
          <p:cNvGrpSpPr/>
          <p:nvPr/>
        </p:nvGrpSpPr>
        <p:grpSpPr>
          <a:xfrm>
            <a:off x="2231658" y="1062656"/>
            <a:ext cx="3943852" cy="3103386"/>
            <a:chOff x="2231658" y="1062656"/>
            <a:chExt cx="3943852" cy="310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11EC-2C02-8E42-B2BA-1C1015689D3E}"/>
                </a:ext>
              </a:extLst>
            </p:cNvPr>
            <p:cNvSpPr txBox="1"/>
            <p:nvPr/>
          </p:nvSpPr>
          <p:spPr>
            <a:xfrm>
              <a:off x="4886507" y="23742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grpSp>
          <p:nvGrpSpPr>
            <p:cNvPr id="32" name="Group 222">
              <a:extLst>
                <a:ext uri="{FF2B5EF4-FFF2-40B4-BE49-F238E27FC236}">
                  <a16:creationId xmlns:a16="http://schemas.microsoft.com/office/drawing/2014/main" id="{5A32F7E5-DC5F-4848-B3A5-CB9A0A34D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8587" y="2446808"/>
              <a:ext cx="304800" cy="381000"/>
              <a:chOff x="4272" y="3072"/>
              <a:chExt cx="192" cy="240"/>
            </a:xfrm>
          </p:grpSpPr>
          <p:sp>
            <p:nvSpPr>
              <p:cNvPr id="33" name="Line 99">
                <a:extLst>
                  <a:ext uri="{FF2B5EF4-FFF2-40B4-BE49-F238E27FC236}">
                    <a16:creationId xmlns:a16="http://schemas.microsoft.com/office/drawing/2014/main" id="{781E2F0C-5066-8D44-A382-76039A3E9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0">
                <a:extLst>
                  <a:ext uri="{FF2B5EF4-FFF2-40B4-BE49-F238E27FC236}">
                    <a16:creationId xmlns:a16="http://schemas.microsoft.com/office/drawing/2014/main" id="{98BB8122-B3EE-DD47-841F-B9F2B2B987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1">
                <a:extLst>
                  <a:ext uri="{FF2B5EF4-FFF2-40B4-BE49-F238E27FC236}">
                    <a16:creationId xmlns:a16="http://schemas.microsoft.com/office/drawing/2014/main" id="{66573A7B-73A7-E849-8A1A-899FE83C0A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2">
                <a:extLst>
                  <a:ext uri="{FF2B5EF4-FFF2-40B4-BE49-F238E27FC236}">
                    <a16:creationId xmlns:a16="http://schemas.microsoft.com/office/drawing/2014/main" id="{2E1F9585-C38A-644F-BCC7-EBD55251B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3">
                <a:extLst>
                  <a:ext uri="{FF2B5EF4-FFF2-40B4-BE49-F238E27FC236}">
                    <a16:creationId xmlns:a16="http://schemas.microsoft.com/office/drawing/2014/main" id="{DFF2C887-0B8F-8F48-A089-3F95DA615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4">
                <a:extLst>
                  <a:ext uri="{FF2B5EF4-FFF2-40B4-BE49-F238E27FC236}">
                    <a16:creationId xmlns:a16="http://schemas.microsoft.com/office/drawing/2014/main" id="{ACED6E18-1863-3748-97FF-09134E1F7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368464-0F79-D142-83B1-D83644313DA6}"/>
                </a:ext>
              </a:extLst>
            </p:cNvPr>
            <p:cNvSpPr/>
            <p:nvPr/>
          </p:nvSpPr>
          <p:spPr>
            <a:xfrm>
              <a:off x="5054248" y="22340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14FB8-2972-8843-BC9C-BD27771787B4}"/>
                </a:ext>
              </a:extLst>
            </p:cNvPr>
            <p:cNvSpPr txBox="1"/>
            <p:nvPr/>
          </p:nvSpPr>
          <p:spPr>
            <a:xfrm flipH="1">
              <a:off x="2276401" y="2043435"/>
              <a:ext cx="65590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C0B9B-CF7F-1F47-809B-1D998D0B28AE}"/>
                </a:ext>
              </a:extLst>
            </p:cNvPr>
            <p:cNvSpPr txBox="1"/>
            <p:nvPr/>
          </p:nvSpPr>
          <p:spPr>
            <a:xfrm>
              <a:off x="3123005" y="106265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5AB882-061C-BB4A-972B-446A0C324F08}"/>
                </a:ext>
              </a:extLst>
            </p:cNvPr>
            <p:cNvSpPr txBox="1"/>
            <p:nvPr/>
          </p:nvSpPr>
          <p:spPr>
            <a:xfrm>
              <a:off x="2231658" y="1538768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Ant</a:t>
              </a:r>
            </a:p>
          </p:txBody>
        </p:sp>
        <p:grpSp>
          <p:nvGrpSpPr>
            <p:cNvPr id="89" name="Group 478">
              <a:extLst>
                <a:ext uri="{FF2B5EF4-FFF2-40B4-BE49-F238E27FC236}">
                  <a16:creationId xmlns:a16="http://schemas.microsoft.com/office/drawing/2014/main" id="{17BC810D-AC82-0242-9CF1-4F40EC9095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51369" y="1891034"/>
              <a:ext cx="401622" cy="609600"/>
              <a:chOff x="4656" y="1344"/>
              <a:chExt cx="192" cy="38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C6E3675-6884-E840-B469-21B0F47D4F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36">
                <a:extLst>
                  <a:ext uri="{FF2B5EF4-FFF2-40B4-BE49-F238E27FC236}">
                    <a16:creationId xmlns:a16="http://schemas.microsoft.com/office/drawing/2014/main" id="{1EC7D462-CB05-EC47-8F93-DC0997F01F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37">
                <a:extLst>
                  <a:ext uri="{FF2B5EF4-FFF2-40B4-BE49-F238E27FC236}">
                    <a16:creationId xmlns:a16="http://schemas.microsoft.com/office/drawing/2014/main" id="{7A95B22C-3D3E-0C47-9604-43498DAA01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AC2EE97-3B68-C348-ABF1-4FE6295664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4" name="Group 209">
              <a:extLst>
                <a:ext uri="{FF2B5EF4-FFF2-40B4-BE49-F238E27FC236}">
                  <a16:creationId xmlns:a16="http://schemas.microsoft.com/office/drawing/2014/main" id="{FD76EB74-4E47-2745-93B9-E780F52CC75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95" name="Arc 59">
                <a:extLst>
                  <a:ext uri="{FF2B5EF4-FFF2-40B4-BE49-F238E27FC236}">
                    <a16:creationId xmlns:a16="http://schemas.microsoft.com/office/drawing/2014/main" id="{CF971EC3-8472-AE4D-895F-848390592D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0">
                <a:extLst>
                  <a:ext uri="{FF2B5EF4-FFF2-40B4-BE49-F238E27FC236}">
                    <a16:creationId xmlns:a16="http://schemas.microsoft.com/office/drawing/2014/main" id="{2F5A1F57-431C-8244-BED2-F06866EFD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61">
                <a:extLst>
                  <a:ext uri="{FF2B5EF4-FFF2-40B4-BE49-F238E27FC236}">
                    <a16:creationId xmlns:a16="http://schemas.microsoft.com/office/drawing/2014/main" id="{E5A411D3-5432-4D47-B11F-9DE14937D2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Arc 62">
                <a:extLst>
                  <a:ext uri="{FF2B5EF4-FFF2-40B4-BE49-F238E27FC236}">
                    <a16:creationId xmlns:a16="http://schemas.microsoft.com/office/drawing/2014/main" id="{A2E8F309-BEEE-4646-B67E-445A149C02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082BF253-2942-3449-BE72-3CC96069C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9ACBFA37-EE63-5A4A-964C-9E9FD4914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Arc 65">
                <a:extLst>
                  <a:ext uri="{FF2B5EF4-FFF2-40B4-BE49-F238E27FC236}">
                    <a16:creationId xmlns:a16="http://schemas.microsoft.com/office/drawing/2014/main" id="{5A9F111B-00D7-0142-A630-5DEC8CFA5A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6">
                <a:extLst>
                  <a:ext uri="{FF2B5EF4-FFF2-40B4-BE49-F238E27FC236}">
                    <a16:creationId xmlns:a16="http://schemas.microsoft.com/office/drawing/2014/main" id="{08E9EB33-DD19-1942-B0D8-FB36A082F3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7">
                <a:extLst>
                  <a:ext uri="{FF2B5EF4-FFF2-40B4-BE49-F238E27FC236}">
                    <a16:creationId xmlns:a16="http://schemas.microsoft.com/office/drawing/2014/main" id="{36AC712B-2758-DD45-A3AE-A88B663031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68">
                <a:extLst>
                  <a:ext uri="{FF2B5EF4-FFF2-40B4-BE49-F238E27FC236}">
                    <a16:creationId xmlns:a16="http://schemas.microsoft.com/office/drawing/2014/main" id="{4805DAA8-722C-AE4C-9202-A59BB29845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9">
                <a:extLst>
                  <a:ext uri="{FF2B5EF4-FFF2-40B4-BE49-F238E27FC236}">
                    <a16:creationId xmlns:a16="http://schemas.microsoft.com/office/drawing/2014/main" id="{557969BE-E8F8-4C4A-A0C2-AEF7E4D7F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70">
                <a:extLst>
                  <a:ext uri="{FF2B5EF4-FFF2-40B4-BE49-F238E27FC236}">
                    <a16:creationId xmlns:a16="http://schemas.microsoft.com/office/drawing/2014/main" id="{B6F6F0EB-D29B-F445-B93A-91B867D56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71">
                <a:extLst>
                  <a:ext uri="{FF2B5EF4-FFF2-40B4-BE49-F238E27FC236}">
                    <a16:creationId xmlns:a16="http://schemas.microsoft.com/office/drawing/2014/main" id="{5FE7C589-5D52-C64D-85EA-D9465CFD2F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E111C8EF-5F2F-334D-A27D-0C732524E5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1957" y="18910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CEF4E8F4-9529-3446-9962-3B8CB2E526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8408E5E9-7628-E449-9E68-11064FD51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C2A84699-8AB3-8449-A397-4F8BF0A1EA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C90A4791-DB10-444F-8083-C38DF2DA18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EC882256-D3D0-7E43-B440-FDD3135C21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19C02E-2AF3-9742-A913-4703C07C8176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D68B577-44AA-3649-AB44-734EB8A37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DD127D-5AB0-D24F-8B57-73E8DFE6DC8D}"/>
                </a:ext>
              </a:extLst>
            </p:cNvPr>
            <p:cNvSpPr/>
            <p:nvPr/>
          </p:nvSpPr>
          <p:spPr>
            <a:xfrm>
              <a:off x="2878503" y="2142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CC5DB51-8FEC-7044-98E7-D4043B8DE519}"/>
                </a:ext>
              </a:extLst>
            </p:cNvPr>
            <p:cNvSpPr txBox="1"/>
            <p:nvPr/>
          </p:nvSpPr>
          <p:spPr>
            <a:xfrm>
              <a:off x="3910055" y="205566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2N4124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61D507-D50D-F848-B71D-27FAB41F031B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2F2B5290-A5A9-BC49-AA09-EC105ACE9DD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227380" y="18237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C1D3D0-5AF2-B442-B503-BC5FA2A8C0A0}"/>
                </a:ext>
              </a:extLst>
            </p:cNvPr>
            <p:cNvSpPr txBox="1"/>
            <p:nvPr/>
          </p:nvSpPr>
          <p:spPr>
            <a:xfrm>
              <a:off x="2965675" y="22402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880427E3-4693-3549-9CCF-0218F94DA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868" y="2545296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4B081D6D-D47A-494B-901E-CDCE719F94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AABEE85A-300B-3E43-9AB4-16B5BDFF7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25FC8EED-DFFD-F245-AD1A-B29E6533A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29C06759-B67E-1843-8716-EFE7B114B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71B62652-3550-A54D-AFFB-963E09820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02DD7F5E-6B16-F642-A22E-C4A9170DD1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0FCEE60-C9F7-894E-8D36-51018AA0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9111" y="2282798"/>
              <a:ext cx="32225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19AC61-9D1C-6F40-9A93-EEFB83717AD1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grpSp>
          <p:nvGrpSpPr>
            <p:cNvPr id="130" name="Group 210">
              <a:extLst>
                <a:ext uri="{FF2B5EF4-FFF2-40B4-BE49-F238E27FC236}">
                  <a16:creationId xmlns:a16="http://schemas.microsoft.com/office/drawing/2014/main" id="{56EADE58-CC2C-2241-BDFB-881678F39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3501" y="2744150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CDA09357-4A44-8846-88CA-9710BE251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CA61DB9A-0628-8F4E-8866-2C9D7A2BDF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5C326556-6649-A749-BA1D-973D2CBAEE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D36C7927-BA0E-C848-8773-1FA73A663B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6CD7F97-C4B7-E244-B530-3D2FA8D21B7C}"/>
                </a:ext>
              </a:extLst>
            </p:cNvPr>
            <p:cNvSpPr/>
            <p:nvPr/>
          </p:nvSpPr>
          <p:spPr>
            <a:xfrm>
              <a:off x="3569234" y="34177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BA15CC6-CA89-D746-8B3A-28527B4FC01C}"/>
                </a:ext>
              </a:extLst>
            </p:cNvPr>
            <p:cNvSpPr/>
            <p:nvPr/>
          </p:nvSpPr>
          <p:spPr>
            <a:xfrm>
              <a:off x="3572775" y="2156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6CA37F5-12AF-314C-B552-98E88CF05B31}"/>
                </a:ext>
              </a:extLst>
            </p:cNvPr>
            <p:cNvSpPr txBox="1"/>
            <p:nvPr/>
          </p:nvSpPr>
          <p:spPr>
            <a:xfrm>
              <a:off x="2976138" y="2875823"/>
              <a:ext cx="5449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94B97B3-F7A4-1F43-8930-8B8302C41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901" y="2204775"/>
              <a:ext cx="0" cy="5817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FB771B-0FAC-8845-97B9-08FA268F342C}"/>
                </a:ext>
              </a:extLst>
            </p:cNvPr>
            <p:cNvSpPr txBox="1"/>
            <p:nvPr/>
          </p:nvSpPr>
          <p:spPr>
            <a:xfrm>
              <a:off x="3150501" y="3642824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receiver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switch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B3B63D6-2F4A-9340-9BF9-BDF066D64F1B}"/>
                </a:ext>
              </a:extLst>
            </p:cNvPr>
            <p:cNvSpPr txBox="1"/>
            <p:nvPr/>
          </p:nvSpPr>
          <p:spPr>
            <a:xfrm>
              <a:off x="5263556" y="2063856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Mixer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012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54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978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Buffer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FB539-1F9A-9B40-BE9D-BAD6D8D73B77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0375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849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4664</Words>
  <Application>Microsoft Macintosh PowerPoint</Application>
  <PresentationFormat>Widescreen</PresentationFormat>
  <Paragraphs>1359</Paragraphs>
  <Slides>76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Circuit analysis with Kirchhoff and impedance</vt:lpstr>
      <vt:lpstr>Phasors, impedance and power</vt:lpstr>
      <vt:lpstr>Q and phasors</vt:lpstr>
      <vt:lpstr>Phasors, impedance and power</vt:lpstr>
      <vt:lpstr>PowerPoint Presentation</vt:lpstr>
      <vt:lpstr>Thevenin and Norton</vt:lpstr>
      <vt:lpstr>Thevenin and Norton</vt:lpstr>
      <vt:lpstr>Resonance and Q</vt:lpstr>
      <vt:lpstr>Exercises</vt:lpstr>
      <vt:lpstr>Exercises</vt:lpstr>
      <vt:lpstr>Exercises</vt:lpstr>
      <vt:lpstr>Exercises</vt:lpstr>
      <vt:lpstr>Exercises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124</cp:revision>
  <dcterms:created xsi:type="dcterms:W3CDTF">2021-07-06T18:24:07Z</dcterms:created>
  <dcterms:modified xsi:type="dcterms:W3CDTF">2021-07-07T19:59:59Z</dcterms:modified>
</cp:coreProperties>
</file>